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1" r:id="rId1"/>
  </p:sldMasterIdLst>
  <p:sldIdLst>
    <p:sldId id="269" r:id="rId2"/>
    <p:sldId id="268" r:id="rId3"/>
    <p:sldId id="275" r:id="rId4"/>
    <p:sldId id="271" r:id="rId5"/>
    <p:sldId id="274" r:id="rId6"/>
    <p:sldId id="290" r:id="rId7"/>
    <p:sldId id="292" r:id="rId8"/>
    <p:sldId id="293" r:id="rId9"/>
    <p:sldId id="294" r:id="rId10"/>
    <p:sldId id="295" r:id="rId11"/>
    <p:sldId id="296" r:id="rId12"/>
    <p:sldId id="301" r:id="rId13"/>
    <p:sldId id="286" r:id="rId14"/>
    <p:sldId id="287" r:id="rId15"/>
    <p:sldId id="277" r:id="rId16"/>
    <p:sldId id="299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33A86"/>
    <a:srgbClr val="CBF10F"/>
    <a:srgbClr val="006600"/>
    <a:srgbClr val="99B050"/>
    <a:srgbClr val="D42C9C"/>
    <a:srgbClr val="E68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95" autoAdjust="0"/>
  </p:normalViewPr>
  <p:slideViewPr>
    <p:cSldViewPr>
      <p:cViewPr varScale="1">
        <p:scale>
          <a:sx n="83" d="100"/>
          <a:sy n="83" d="100"/>
        </p:scale>
        <p:origin x="161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4709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71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398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412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232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21779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1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885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80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369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69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71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42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2" r:id="rId1"/>
    <p:sldLayoutId id="2147484203" r:id="rId2"/>
    <p:sldLayoutId id="2147484204" r:id="rId3"/>
    <p:sldLayoutId id="2147484205" r:id="rId4"/>
    <p:sldLayoutId id="2147484206" r:id="rId5"/>
    <p:sldLayoutId id="2147484207" r:id="rId6"/>
    <p:sldLayoutId id="2147484208" r:id="rId7"/>
    <p:sldLayoutId id="2147484209" r:id="rId8"/>
    <p:sldLayoutId id="2147484210" r:id="rId9"/>
    <p:sldLayoutId id="2147484211" r:id="rId10"/>
    <p:sldLayoutId id="214748421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1084;&#1086;&#1080;%20&#1072;&#1083;&#1100;&#1073;&#1086;&#1084;&#1099;\&#1052;&#1086;&#1103;%20&#1084;&#1091;&#1079;&#1099;&#1082;&#1072;\&#1047;&#1074;&#1091;&#1082;&#1080;%20&#1087;&#1088;&#1080;&#1088;&#1086;&#1076;&#1099;\01-Enchanting%20Everglades%20(part%201).mp3" TargetMode="Externa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hyperlink" Target="http://map.pavlodarlibrary.kz/images/stories/pamyatniki/vasilev_p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Рабочий стол\Новая папка\SDC101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5" name="Picture 2" descr="E:\слайды Васильев\255192254_tonnel.gif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2844" y="142852"/>
            <a:ext cx="2071702" cy="2762269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57488" y="285728"/>
            <a:ext cx="6429420" cy="1500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Павел Николаевич Васильев </a:t>
            </a:r>
            <a:endParaRPr lang="ru-RU" sz="4000" b="1" i="1" dirty="0" smtClean="0">
              <a:solidFill>
                <a:schemeClr val="accent2">
                  <a:lumMod val="75000"/>
                </a:schemeClr>
              </a:solidFill>
              <a:latin typeface="Arial Narrow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1909 – 1937 гг.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03326" y="3143248"/>
            <a:ext cx="57406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  <a:latin typeface="Arial Narrow" pitchFamily="34" charset="0"/>
              </a:rPr>
              <a:t>Родительница степь, прими мою, 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Arial Narrow" pitchFamily="34" charset="0"/>
              </a:rPr>
              <a:t>Окрашенную сердца жаркой кровью, 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Arial Narrow" pitchFamily="34" charset="0"/>
              </a:rPr>
              <a:t>Степную песнь!</a:t>
            </a:r>
            <a:endParaRPr lang="ru-RU" sz="2800" b="1" i="1" dirty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22856" y="534695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Автор: Манерова П.В., </a:t>
            </a:r>
            <a:endParaRPr lang="ru-RU" sz="1600" b="1" dirty="0" smtClean="0">
              <a:solidFill>
                <a:srgbClr val="FFFFFF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учитель </a:t>
            </a:r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русского языка и </a:t>
            </a:r>
            <a:r>
              <a:rPr lang="ru-RU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литературы.</a:t>
            </a:r>
            <a:endParaRPr lang="ru-RU" sz="1600" b="1" dirty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Место работы: </a:t>
            </a:r>
            <a:r>
              <a:rPr lang="ru-RU" sz="1600" b="1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г.Бердск</a:t>
            </a:r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МАОУ Ш-И «Лицей-интернат №7».</a:t>
            </a:r>
            <a:endParaRPr lang="ru-RU" sz="16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«…В степях немятый снег дымится,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Но мне в сугробах не пропасть…»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IMG_29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616" y="2212824"/>
            <a:ext cx="5765899" cy="328918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«Иртыш»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«…Приветственный погуливает рёв –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Бродячий сын компаний пароходных…»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146" name="Picture 2" descr="E:\Новая папка\SDC102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87624" y="2077386"/>
            <a:ext cx="6557987" cy="3791709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анимашки\priroda_08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8643966" cy="6846021"/>
          </a:xfrm>
          <a:prstGeom prst="rect">
            <a:avLst/>
          </a:prstGeom>
          <a:noFill/>
        </p:spPr>
      </p:pic>
      <p:pic>
        <p:nvPicPr>
          <p:cNvPr id="3" name="01-Enchanting Everglades (part 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Г. Павлодар </a:t>
            </a:r>
            <a:br>
              <a:rPr lang="ru-RU" sz="3200" b="1" dirty="0" smtClean="0"/>
            </a:br>
            <a:r>
              <a:rPr lang="ru-RU" sz="3200" b="1" dirty="0" smtClean="0"/>
              <a:t>Дом – музей Павла Васильева</a:t>
            </a:r>
            <a:endParaRPr lang="ru-RU" sz="3200" b="1" dirty="0"/>
          </a:p>
        </p:txBody>
      </p:sp>
      <p:pic>
        <p:nvPicPr>
          <p:cNvPr id="5122" name="Picture 2" descr="E:\слайды Васильев\1233544174_dom-muzejj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3661613" cy="2714644"/>
          </a:xfrm>
          <a:prstGeom prst="rect">
            <a:avLst/>
          </a:prstGeom>
          <a:noFill/>
        </p:spPr>
      </p:pic>
      <p:pic>
        <p:nvPicPr>
          <p:cNvPr id="4" name="Picture 2" descr="E:\слайды Васильев\dom_museyvpavloda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7" y="3714752"/>
            <a:ext cx="4191029" cy="23574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E:\слайды Васильев\бюст васильева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5014061" y="1412776"/>
            <a:ext cx="3357562" cy="4489450"/>
          </a:xfrm>
          <a:prstGeom prst="rect">
            <a:avLst/>
          </a:prstGeom>
          <a:noFill/>
        </p:spPr>
      </p:pic>
      <p:pic>
        <p:nvPicPr>
          <p:cNvPr id="1026" name="Picture 2" descr="E:\слайды Васильев\5.jpg"/>
          <p:cNvPicPr>
            <a:picLocks noChangeAspect="1" noChangeArrowheads="1"/>
          </p:cNvPicPr>
          <p:nvPr/>
        </p:nvPicPr>
        <p:blipFill rotWithShape="1">
          <a:blip r:embed="rId3"/>
          <a:srcRect b="9509"/>
          <a:stretch/>
        </p:blipFill>
        <p:spPr bwMode="auto">
          <a:xfrm>
            <a:off x="1185933" y="331833"/>
            <a:ext cx="3402955" cy="40079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1" name="Rectangle 7"/>
          <p:cNvSpPr>
            <a:spLocks noGrp="1" noChangeArrowheads="1"/>
          </p:cNvSpPr>
          <p:nvPr>
            <p:ph type="title"/>
          </p:nvPr>
        </p:nvSpPr>
        <p:spPr>
          <a:xfrm>
            <a:off x="357158" y="571480"/>
            <a:ext cx="9144000" cy="1066800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Увековечен в памяти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народа: </a:t>
            </a:r>
            <a:b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</a:b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в стихах, 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и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в графике,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и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в бронзе, и в граните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National Primary" pitchFamily="2" charset="0"/>
              </a:rPr>
              <a:t> . . .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National Primary" pitchFamily="2" charset="0"/>
            </a:endParaRPr>
          </a:p>
        </p:txBody>
      </p:sp>
      <p:pic>
        <p:nvPicPr>
          <p:cNvPr id="6247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0611" y="1836425"/>
            <a:ext cx="2029215" cy="3032735"/>
          </a:xfrm>
          <a:noFill/>
          <a:ln/>
        </p:spPr>
      </p:pic>
      <p:sp>
        <p:nvSpPr>
          <p:cNvPr id="62472" name="Rectangle 8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www.rospisatel.ru/images/vasiljev/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442" y="2608782"/>
            <a:ext cx="2431157" cy="3289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ap.pavlodarlibrary.kz/images/stories/thumbnail/17_vasilev_p.jpg">
            <a:hlinkClick r:id="rId4" tgtFrame="&quot;_blank&quot;" tooltip="&quot;&quot;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648" y="1978149"/>
            <a:ext cx="2913112" cy="28910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Рабочий стол\Новая папка\SDC101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5" name="Picture 2" descr="E:\слайды Васильев\255192254_tonnel.gif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2844" y="142852"/>
            <a:ext cx="2071702" cy="2762269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57488" y="285728"/>
            <a:ext cx="6429420" cy="1500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8" name="Rectangle 13"/>
          <p:cNvSpPr txBox="1">
            <a:spLocks noChangeArrowheads="1"/>
          </p:cNvSpPr>
          <p:nvPr/>
        </p:nvSpPr>
        <p:spPr>
          <a:xfrm>
            <a:off x="3929058" y="357166"/>
            <a:ext cx="4886332" cy="264320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National Primary" pitchFamily="2" charset="0"/>
                <a:ea typeface="+mn-ea"/>
                <a:cs typeface="+mn-cs"/>
              </a:rPr>
              <a:t>И пронеслась, сверкнув звездой падучей, в степной глуши взращенная душа.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National Primary" pitchFamily="2" charset="0"/>
                <a:ea typeface="+mn-ea"/>
                <a:cs typeface="+mn-cs"/>
              </a:rPr>
              <a:t>Мятежный, неприрученный, могучий, неистовый детеныш Иртыша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National Primary" pitchFamily="2" charset="0"/>
                <a:ea typeface="+mn-ea"/>
                <a:cs typeface="+mn-cs"/>
              </a:rPr>
              <a:t>!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National Primary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2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57200" y="6215082"/>
            <a:ext cx="8229600" cy="10951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Picture 2" descr="C:\Documents and Settings\Администратор\Рабочий стол\Новая папка\SDC10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8" name="Picture 6" descr="IMG_29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212226"/>
            <a:ext cx="1701338" cy="19936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89208" y="1366303"/>
            <a:ext cx="7643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433A86"/>
                </a:solidFill>
                <a:latin typeface="National Primary" pitchFamily="2" charset="0"/>
              </a:rPr>
              <a:t>Ой и долог путь к человеку, люди,</a:t>
            </a:r>
          </a:p>
          <a:p>
            <a:r>
              <a:rPr lang="ru-RU" sz="2400" b="1" i="1" dirty="0" smtClean="0">
                <a:solidFill>
                  <a:srgbClr val="433A86"/>
                </a:solidFill>
                <a:latin typeface="National Primary" pitchFamily="2" charset="0"/>
              </a:rPr>
              <a:t>Но страна вся в зелени – по колени травы.</a:t>
            </a:r>
          </a:p>
          <a:p>
            <a:r>
              <a:rPr lang="ru-RU" sz="2400" b="1" i="1" dirty="0" smtClean="0">
                <a:solidFill>
                  <a:srgbClr val="433A86"/>
                </a:solidFill>
                <a:latin typeface="National Primary" pitchFamily="2" charset="0"/>
              </a:rPr>
              <a:t>Будет вам помилование, люди, будет,</a:t>
            </a:r>
          </a:p>
          <a:p>
            <a:r>
              <a:rPr lang="ru-RU" sz="2400" b="1" i="1" dirty="0" smtClean="0">
                <a:solidFill>
                  <a:srgbClr val="433A86"/>
                </a:solidFill>
                <a:latin typeface="National Primary" pitchFamily="2" charset="0"/>
              </a:rPr>
              <a:t>Про меня ж, бедового, спойте вы…</a:t>
            </a:r>
            <a:endParaRPr lang="ru-RU" sz="2400" b="1" i="1" dirty="0">
              <a:solidFill>
                <a:srgbClr val="433A86"/>
              </a:solidFill>
              <a:latin typeface="National Primary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1603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7" name="Picture 3" descr="C:\Documents and Settings\Администратор\Рабочий стол\26144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420793" cy="6858000"/>
          </a:xfrm>
          <a:prstGeom prst="rect">
            <a:avLst/>
          </a:prstGeom>
          <a:noFill/>
        </p:spPr>
      </p:pic>
      <p:pic>
        <p:nvPicPr>
          <p:cNvPr id="9" name="Picture 2" descr="E:\слайды Васильев\414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42852"/>
            <a:ext cx="3429024" cy="34290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i.livelib.ru/boocover/1000168095/l/14e5/Pavel_Vasilev__Pavel_Vasilev._Stihotvoreniya_i_po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093" y="486227"/>
            <a:ext cx="2119813" cy="342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o2.imgsmail.ru/imgpreview?key=422031caa88723d0&amp;mb=imgdb_preview_19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633" y="986111"/>
            <a:ext cx="2081958" cy="324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ya-zemlyak.ru/images/photoarhiv/%D0%A0%D1%83%D1%81%D1%81%D0%BA%D0%B0%D1%8F%20%D0%BF%D0%BE%D1%8D%D0%B7%D0%B8%D1%8F/%D0%9E%D1%82%D1%81%D0%BA%D0%B0%D0%BD%D0%B8%D1%80%D0%BE%D0%B2%D0%B0%D0%BD%D0%BE%2015.06.2014%2022-32_0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13587"/>
            <a:ext cx="3252714" cy="244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ya-zemlyak.ru/images/photoarhiv/%D0%A0%D1%83%D1%81%D1%81%D0%BA%D0%B0%D1%8F%20%D0%BF%D0%BE%D1%8D%D0%B7%D0%B8%D1%8F/%D0%9E%D1%82%D1%81%D0%BA%D0%B0%D0%BD%D0%B8%D1%80%D0%BE%D0%B2%D0%B0%D0%BD%D0%BE%2015.06.2014%2022-34_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20" y="2673582"/>
            <a:ext cx="3521201" cy="268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4.bp.blogspot.com/-qhaKvPXQLns/UIwGinghvVI/AAAAAAAAAYA/SUypeR30hkg/s1600/i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5566"/>
            <a:ext cx="2673317" cy="201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Администратор\Рабочий стол\Новая папка\SDC1019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3874404" cy="2996410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\Рабочий стол\Новая папка\SDC101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785926"/>
            <a:ext cx="4286280" cy="321471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4429132"/>
            <a:ext cx="4447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Н.К.Васильев – отец поэта.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7352" y="5429264"/>
            <a:ext cx="4616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Г.М.Васильева – мать поэта.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Администратор\Рабочий стол\Новая папка\SDC102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4071966" cy="30539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5" name="Picture 2" descr="C:\Documents and Settings\Администратор\Рабочий стол\Новая папка\SDC102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4860" y="1978224"/>
            <a:ext cx="4071998" cy="31611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000504"/>
            <a:ext cx="5786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Выпускники школы водного транспорта</a:t>
            </a:r>
          </a:p>
          <a:p>
            <a:r>
              <a:rPr lang="ru-RU" b="1" dirty="0" smtClean="0"/>
              <a:t> Во втором ряду  третий слева - Павел.</a:t>
            </a:r>
          </a:p>
          <a:p>
            <a:r>
              <a:rPr lang="ru-RU" b="1" dirty="0" smtClean="0"/>
              <a:t>                        г.  Павлодар.</a:t>
            </a:r>
            <a:endParaRPr lang="ru-RU" b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785918" y="2214554"/>
            <a:ext cx="357190" cy="15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072198" y="3857628"/>
            <a:ext cx="500066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72034" y="5143512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Одноклассники Павла Васильева.</a:t>
            </a:r>
          </a:p>
          <a:p>
            <a:r>
              <a:rPr lang="ru-RU" b="1" dirty="0" smtClean="0"/>
              <a:t> Третья слева – Евгения </a:t>
            </a:r>
            <a:r>
              <a:rPr lang="ru-RU" b="1" dirty="0" err="1" smtClean="0"/>
              <a:t>Стэнман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6860" y="548680"/>
            <a:ext cx="5043494" cy="11430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Над пёстрою кошмой степей </a:t>
            </a:r>
            <a:b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Заря поднимет бубен алый. </a:t>
            </a:r>
            <a:b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Где ветер плещет гибким талом, </a:t>
            </a:r>
            <a:b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Мы оседлаем лошадей.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7" name="Picture 3" descr="E:\Новая папка\SDC102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3116"/>
            <a:ext cx="5474502" cy="4105876"/>
          </a:xfrm>
          <a:prstGeom prst="rect">
            <a:avLst/>
          </a:prstGeo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428604"/>
            <a:ext cx="1357290" cy="194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06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808" name="Rectangle 40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801" name="Rectangle 33"/>
          <p:cNvSpPr>
            <a:spLocks noGrp="1" noChangeArrowheads="1"/>
          </p:cNvSpPr>
          <p:nvPr>
            <p:ph sz="half" idx="2"/>
          </p:nvPr>
        </p:nvSpPr>
        <p:spPr>
          <a:xfrm>
            <a:off x="1857356" y="500042"/>
            <a:ext cx="4038600" cy="508783"/>
          </a:xfrm>
        </p:spPr>
        <p:txBody>
          <a:bodyPr/>
          <a:lstStyle/>
          <a:p>
            <a:pPr>
              <a:buFontTx/>
              <a:buNone/>
            </a:pPr>
            <a:endParaRPr lang="ru-RU" dirty="0"/>
          </a:p>
        </p:txBody>
      </p:sp>
      <p:sp>
        <p:nvSpPr>
          <p:cNvPr id="32809" name="Rectangle 41"/>
          <p:cNvSpPr>
            <a:spLocks noChangeArrowheads="1"/>
          </p:cNvSpPr>
          <p:nvPr/>
        </p:nvSpPr>
        <p:spPr bwMode="auto">
          <a:xfrm>
            <a:off x="6934200" y="2286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ru-RU" sz="18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«Расставанье»</a:t>
            </a:r>
          </a:p>
        </p:txBody>
      </p:sp>
      <p:pic>
        <p:nvPicPr>
          <p:cNvPr id="10" name="Picture 4" descr="IMG_29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2786058"/>
            <a:ext cx="6093143" cy="830997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Восславляю светлую Наталью, </a:t>
            </a:r>
          </a:p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Славлю жизнь с улыбкой и печалью . . 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15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15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115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15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636912"/>
            <a:ext cx="6715172" cy="2960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Виктор Поликарпов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г . Павлодар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2" name="Picture 2" descr="E:\Новая папка\SDC102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4000529" cy="30003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4071942"/>
            <a:ext cx="72866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Я рисую не собственно иллюстрации к его поэзии, а своё чувство причастности к вечному, до которого меня возвышает его чудотворное поэтическое слово.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1430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 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      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«Тройка» 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«…Вонзая в быстроту копыта 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Полмира тащат на вожжах…»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Picture 4" descr="IMG_294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31640" y="2000240"/>
            <a:ext cx="5981923" cy="3504863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00826" y="2000240"/>
            <a:ext cx="4038600" cy="44348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rgbClr val="FFFFFF"/>
      </a:lt1>
      <a:dk2>
        <a:srgbClr val="46464A"/>
      </a:dk2>
      <a:lt2>
        <a:srgbClr val="D1D9E1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BAB94BD4-5D6D-4148-AB57-A4CCF1FD4E0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496</TotalTime>
  <Words>211</Words>
  <Application>Microsoft Office PowerPoint</Application>
  <PresentationFormat>Экран (4:3)</PresentationFormat>
  <Paragraphs>32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National Primary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Над пёстрою кошмой степей  Заря поднимет бубен алый.  Где ветер плещет гибким талом,  Мы оседлаем лошадей.</vt:lpstr>
      <vt:lpstr>Презентация PowerPoint</vt:lpstr>
      <vt:lpstr>Виктор Поликарпов        г . Павлодар</vt:lpstr>
      <vt:lpstr>                «Тройка»  «…Вонзая в быстроту копыта  Полмира тащат на вожжах…»  </vt:lpstr>
      <vt:lpstr>«…В степях немятый снег дымится,  Но мне в сугробах не пропасть…»  </vt:lpstr>
      <vt:lpstr>«Иртыш»  «…Приветственный погуливает рёв –  Бродячий сын компаний пароходных…» </vt:lpstr>
      <vt:lpstr>Презентация PowerPoint</vt:lpstr>
      <vt:lpstr>Г. Павлодар  Дом – музей Павла Васильева</vt:lpstr>
      <vt:lpstr>Презентация PowerPoint</vt:lpstr>
      <vt:lpstr>Увековечен в памяти народа:   в стихах,  и в графике, и в бронзе, и в граните  . . 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полина манерова</dc:creator>
  <cp:lastModifiedBy>полина манерова</cp:lastModifiedBy>
  <cp:revision>39</cp:revision>
  <dcterms:modified xsi:type="dcterms:W3CDTF">2015-03-12T13:16:36Z</dcterms:modified>
</cp:coreProperties>
</file>